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F3EBF9"/>
    <a:srgbClr val="ECDFF5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9" autoAdjust="0"/>
    <p:restoredTop sz="96878"/>
  </p:normalViewPr>
  <p:slideViewPr>
    <p:cSldViewPr snapToGrid="0" snapToObjects="1">
      <p:cViewPr>
        <p:scale>
          <a:sx n="180" d="100"/>
          <a:sy n="180" d="100"/>
        </p:scale>
        <p:origin x="2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8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8" indent="0" algn="ctr">
              <a:buNone/>
              <a:defRPr sz="1500"/>
            </a:lvl2pPr>
            <a:lvl3pPr marL="685796" indent="0" algn="ctr">
              <a:buNone/>
              <a:defRPr sz="1350"/>
            </a:lvl3pPr>
            <a:lvl4pPr marL="1028694" indent="0" algn="ctr">
              <a:buNone/>
              <a:defRPr sz="1200"/>
            </a:lvl4pPr>
            <a:lvl5pPr marL="1371592" indent="0" algn="ctr">
              <a:buNone/>
              <a:defRPr sz="1200"/>
            </a:lvl5pPr>
            <a:lvl6pPr marL="1714490" indent="0" algn="ctr">
              <a:buNone/>
              <a:defRPr sz="1200"/>
            </a:lvl6pPr>
            <a:lvl7pPr marL="2057388" indent="0" algn="ctr">
              <a:buNone/>
              <a:defRPr sz="1200"/>
            </a:lvl7pPr>
            <a:lvl8pPr marL="2400286" indent="0" algn="ctr">
              <a:buNone/>
              <a:defRPr sz="1200"/>
            </a:lvl8pPr>
            <a:lvl9pPr marL="2743185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7EFAC-408E-2040-899A-7A6974C0AF2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6A1A5-C760-5A4F-B895-2CED3EB01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19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7EFAC-408E-2040-899A-7A6974C0AF2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6A1A5-C760-5A4F-B895-2CED3EB01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45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5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5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7EFAC-408E-2040-899A-7A6974C0AF2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6A1A5-C760-5A4F-B895-2CED3EB01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8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7EFAC-408E-2040-899A-7A6974C0AF2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6A1A5-C760-5A4F-B895-2CED3EB01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48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8" y="2279654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8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9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7EFAC-408E-2040-899A-7A6974C0AF2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6A1A5-C760-5A4F-B895-2CED3EB01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62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7EFAC-408E-2040-899A-7A6974C0AF2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6A1A5-C760-5A4F-B895-2CED3EB01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63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3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2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8" indent="0">
              <a:buNone/>
              <a:defRPr sz="1500" b="1"/>
            </a:lvl2pPr>
            <a:lvl3pPr marL="685796" indent="0">
              <a:buNone/>
              <a:defRPr sz="1350" b="1"/>
            </a:lvl3pPr>
            <a:lvl4pPr marL="1028694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90" indent="0">
              <a:buNone/>
              <a:defRPr sz="1200" b="1"/>
            </a:lvl6pPr>
            <a:lvl7pPr marL="2057388" indent="0">
              <a:buNone/>
              <a:defRPr sz="1200" b="1"/>
            </a:lvl7pPr>
            <a:lvl8pPr marL="2400286" indent="0">
              <a:buNone/>
              <a:defRPr sz="1200" b="1"/>
            </a:lvl8pPr>
            <a:lvl9pPr marL="2743185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1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5" y="2241552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8" indent="0">
              <a:buNone/>
              <a:defRPr sz="1500" b="1"/>
            </a:lvl2pPr>
            <a:lvl3pPr marL="685796" indent="0">
              <a:buNone/>
              <a:defRPr sz="1350" b="1"/>
            </a:lvl3pPr>
            <a:lvl4pPr marL="1028694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90" indent="0">
              <a:buNone/>
              <a:defRPr sz="1200" b="1"/>
            </a:lvl6pPr>
            <a:lvl7pPr marL="2057388" indent="0">
              <a:buNone/>
              <a:defRPr sz="1200" b="1"/>
            </a:lvl7pPr>
            <a:lvl8pPr marL="2400286" indent="0">
              <a:buNone/>
              <a:defRPr sz="1200" b="1"/>
            </a:lvl8pPr>
            <a:lvl9pPr marL="2743185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5" y="3340101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7EFAC-408E-2040-899A-7A6974C0AF2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6A1A5-C760-5A4F-B895-2CED3EB01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67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7EFAC-408E-2040-899A-7A6974C0AF2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6A1A5-C760-5A4F-B895-2CED3EB01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11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7EFAC-408E-2040-899A-7A6974C0AF2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6A1A5-C760-5A4F-B895-2CED3EB01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4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5" y="1316570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1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898" indent="0">
              <a:buNone/>
              <a:defRPr sz="1050"/>
            </a:lvl2pPr>
            <a:lvl3pPr marL="685796" indent="0">
              <a:buNone/>
              <a:defRPr sz="900"/>
            </a:lvl3pPr>
            <a:lvl4pPr marL="1028694" indent="0">
              <a:buNone/>
              <a:defRPr sz="750"/>
            </a:lvl4pPr>
            <a:lvl5pPr marL="1371592" indent="0">
              <a:buNone/>
              <a:defRPr sz="750"/>
            </a:lvl5pPr>
            <a:lvl6pPr marL="1714490" indent="0">
              <a:buNone/>
              <a:defRPr sz="750"/>
            </a:lvl6pPr>
            <a:lvl7pPr marL="2057388" indent="0">
              <a:buNone/>
              <a:defRPr sz="750"/>
            </a:lvl7pPr>
            <a:lvl8pPr marL="2400286" indent="0">
              <a:buNone/>
              <a:defRPr sz="750"/>
            </a:lvl8pPr>
            <a:lvl9pPr marL="2743185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7EFAC-408E-2040-899A-7A6974C0AF2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6A1A5-C760-5A4F-B895-2CED3EB01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20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5" y="1316570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8" indent="0">
              <a:buNone/>
              <a:defRPr sz="2100"/>
            </a:lvl2pPr>
            <a:lvl3pPr marL="685796" indent="0">
              <a:buNone/>
              <a:defRPr sz="1800"/>
            </a:lvl3pPr>
            <a:lvl4pPr marL="1028694" indent="0">
              <a:buNone/>
              <a:defRPr sz="1500"/>
            </a:lvl4pPr>
            <a:lvl5pPr marL="1371592" indent="0">
              <a:buNone/>
              <a:defRPr sz="1500"/>
            </a:lvl5pPr>
            <a:lvl6pPr marL="1714490" indent="0">
              <a:buNone/>
              <a:defRPr sz="1500"/>
            </a:lvl6pPr>
            <a:lvl7pPr marL="2057388" indent="0">
              <a:buNone/>
              <a:defRPr sz="1500"/>
            </a:lvl7pPr>
            <a:lvl8pPr marL="2400286" indent="0">
              <a:buNone/>
              <a:defRPr sz="1500"/>
            </a:lvl8pPr>
            <a:lvl9pPr marL="2743185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1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898" indent="0">
              <a:buNone/>
              <a:defRPr sz="1050"/>
            </a:lvl2pPr>
            <a:lvl3pPr marL="685796" indent="0">
              <a:buNone/>
              <a:defRPr sz="900"/>
            </a:lvl3pPr>
            <a:lvl4pPr marL="1028694" indent="0">
              <a:buNone/>
              <a:defRPr sz="750"/>
            </a:lvl4pPr>
            <a:lvl5pPr marL="1371592" indent="0">
              <a:buNone/>
              <a:defRPr sz="750"/>
            </a:lvl5pPr>
            <a:lvl6pPr marL="1714490" indent="0">
              <a:buNone/>
              <a:defRPr sz="750"/>
            </a:lvl6pPr>
            <a:lvl7pPr marL="2057388" indent="0">
              <a:buNone/>
              <a:defRPr sz="750"/>
            </a:lvl7pPr>
            <a:lvl8pPr marL="2400286" indent="0">
              <a:buNone/>
              <a:defRPr sz="750"/>
            </a:lvl8pPr>
            <a:lvl9pPr marL="2743185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7EFAC-408E-2040-899A-7A6974C0AF2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6A1A5-C760-5A4F-B895-2CED3EB01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3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90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90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7EFAC-408E-2040-899A-7A6974C0AF2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5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6A1A5-C760-5A4F-B895-2CED3EB01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79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9" indent="-171449" algn="l" defTabSz="68579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47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45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43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41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9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37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35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33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8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4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90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8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6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5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jpe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11.png"/><Relationship Id="rId15" Type="http://schemas.openxmlformats.org/officeDocument/2006/relationships/image" Target="../media/image1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6" Type="http://schemas.openxmlformats.org/officeDocument/2006/relationships/image" Target="../media/image3.jpeg"/><Relationship Id="rId7" Type="http://schemas.openxmlformats.org/officeDocument/2006/relationships/image" Target="../media/image4.jpeg"/><Relationship Id="rId8" Type="http://schemas.openxmlformats.org/officeDocument/2006/relationships/image" Target="../media/image5.jpeg"/><Relationship Id="rId9" Type="http://schemas.openxmlformats.org/officeDocument/2006/relationships/image" Target="../media/image6.jpeg"/><Relationship Id="rId10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jpeg"/><Relationship Id="rId5" Type="http://schemas.openxmlformats.org/officeDocument/2006/relationships/image" Target="../media/image113.jpeg"/><Relationship Id="rId6" Type="http://schemas.openxmlformats.org/officeDocument/2006/relationships/image" Target="../media/image114.jpeg"/><Relationship Id="rId7" Type="http://schemas.openxmlformats.org/officeDocument/2006/relationships/image" Target="../media/image115.png"/><Relationship Id="rId8" Type="http://schemas.openxmlformats.org/officeDocument/2006/relationships/image" Target="../media/image116.jpeg"/><Relationship Id="rId9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jpeg"/><Relationship Id="rId5" Type="http://schemas.openxmlformats.org/officeDocument/2006/relationships/image" Target="../media/image121.jpe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jpeg"/><Relationship Id="rId9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jpe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jpe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jpeg"/><Relationship Id="rId9" Type="http://schemas.openxmlformats.org/officeDocument/2006/relationships/image" Target="../media/image21.png"/><Relationship Id="rId10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jpeg"/><Relationship Id="rId14" Type="http://schemas.openxmlformats.org/officeDocument/2006/relationships/image" Target="../media/image40.jpeg"/><Relationship Id="rId15" Type="http://schemas.openxmlformats.org/officeDocument/2006/relationships/image" Target="../media/image41.jpeg"/><Relationship Id="rId16" Type="http://schemas.openxmlformats.org/officeDocument/2006/relationships/image" Target="../media/image42.jpeg"/><Relationship Id="rId17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5" Type="http://schemas.openxmlformats.org/officeDocument/2006/relationships/image" Target="../media/image31.tiff"/><Relationship Id="rId6" Type="http://schemas.openxmlformats.org/officeDocument/2006/relationships/image" Target="../media/image32.jpe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jpeg"/><Relationship Id="rId6" Type="http://schemas.openxmlformats.org/officeDocument/2006/relationships/image" Target="../media/image52.png"/><Relationship Id="rId7" Type="http://schemas.openxmlformats.org/officeDocument/2006/relationships/image" Target="../media/image53.jpeg"/><Relationship Id="rId8" Type="http://schemas.openxmlformats.org/officeDocument/2006/relationships/image" Target="../media/image54.jpeg"/><Relationship Id="rId9" Type="http://schemas.openxmlformats.org/officeDocument/2006/relationships/image" Target="../media/image55.jpeg"/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20" Type="http://schemas.openxmlformats.org/officeDocument/2006/relationships/image" Target="../media/image75.png"/><Relationship Id="rId10" Type="http://schemas.openxmlformats.org/officeDocument/2006/relationships/image" Target="../media/image65.jpeg"/><Relationship Id="rId11" Type="http://schemas.openxmlformats.org/officeDocument/2006/relationships/image" Target="../media/image66.jpeg"/><Relationship Id="rId12" Type="http://schemas.openxmlformats.org/officeDocument/2006/relationships/image" Target="../media/image67.jpeg"/><Relationship Id="rId13" Type="http://schemas.openxmlformats.org/officeDocument/2006/relationships/image" Target="../media/image68.jpeg"/><Relationship Id="rId14" Type="http://schemas.openxmlformats.org/officeDocument/2006/relationships/image" Target="../media/image69.jpeg"/><Relationship Id="rId15" Type="http://schemas.openxmlformats.org/officeDocument/2006/relationships/image" Target="../media/image70.jpeg"/><Relationship Id="rId16" Type="http://schemas.openxmlformats.org/officeDocument/2006/relationships/image" Target="../media/image71.jpeg"/><Relationship Id="rId17" Type="http://schemas.openxmlformats.org/officeDocument/2006/relationships/image" Target="../media/image72.jpeg"/><Relationship Id="rId18" Type="http://schemas.openxmlformats.org/officeDocument/2006/relationships/image" Target="../media/image73.jpeg"/><Relationship Id="rId19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jpeg"/><Relationship Id="rId6" Type="http://schemas.openxmlformats.org/officeDocument/2006/relationships/image" Target="../media/image61.jpeg"/><Relationship Id="rId7" Type="http://schemas.openxmlformats.org/officeDocument/2006/relationships/image" Target="../media/image62.jpeg"/><Relationship Id="rId8" Type="http://schemas.openxmlformats.org/officeDocument/2006/relationships/image" Target="../media/image6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4" Type="http://schemas.openxmlformats.org/officeDocument/2006/relationships/image" Target="../media/image78.jpeg"/><Relationship Id="rId5" Type="http://schemas.openxmlformats.org/officeDocument/2006/relationships/image" Target="../media/image79.jpeg"/><Relationship Id="rId6" Type="http://schemas.openxmlformats.org/officeDocument/2006/relationships/image" Target="../media/image80.jpeg"/><Relationship Id="rId7" Type="http://schemas.openxmlformats.org/officeDocument/2006/relationships/image" Target="../media/image81.jpeg"/><Relationship Id="rId8" Type="http://schemas.openxmlformats.org/officeDocument/2006/relationships/image" Target="../media/image82.jpeg"/><Relationship Id="rId9" Type="http://schemas.openxmlformats.org/officeDocument/2006/relationships/image" Target="../media/image83.jpeg"/><Relationship Id="rId10" Type="http://schemas.openxmlformats.org/officeDocument/2006/relationships/image" Target="../media/image84.jpeg"/><Relationship Id="rId11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jpeg"/><Relationship Id="rId5" Type="http://schemas.openxmlformats.org/officeDocument/2006/relationships/image" Target="../media/image89.jpeg"/><Relationship Id="rId6" Type="http://schemas.openxmlformats.org/officeDocument/2006/relationships/image" Target="../media/image90.jpeg"/><Relationship Id="rId7" Type="http://schemas.openxmlformats.org/officeDocument/2006/relationships/image" Target="../media/image91.jpe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Relationship Id="rId16" Type="http://schemas.openxmlformats.org/officeDocument/2006/relationships/image" Target="../media/image10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jpe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268" y="-17784"/>
            <a:ext cx="67647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IoT</a:t>
            </a:r>
            <a:r>
              <a:rPr lang="en-US" sz="2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Design</a:t>
            </a:r>
            <a:endParaRPr lang="en-US" sz="2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68" y="443881"/>
            <a:ext cx="953778" cy="13042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3219" y="450969"/>
            <a:ext cx="1852613" cy="10841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3085006" y="443881"/>
            <a:ext cx="1883312" cy="12360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5037492" y="390487"/>
            <a:ext cx="1232791" cy="14110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46268" y="1861995"/>
            <a:ext cx="1017079" cy="12143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1285883" y="1861995"/>
            <a:ext cx="1607283" cy="10752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3085006" y="1861995"/>
            <a:ext cx="1539307" cy="12434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4968318" y="1942656"/>
            <a:ext cx="1201875" cy="11627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grayscl/>
          </a:blip>
          <a:stretch>
            <a:fillRect/>
          </a:stretch>
        </p:blipFill>
        <p:spPr>
          <a:xfrm>
            <a:off x="46268" y="3190230"/>
            <a:ext cx="3200207" cy="15662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3584409" y="3178719"/>
            <a:ext cx="2585784" cy="19285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grayscl/>
          </a:blip>
          <a:stretch>
            <a:fillRect/>
          </a:stretch>
        </p:blipFill>
        <p:spPr>
          <a:xfrm>
            <a:off x="46268" y="4841217"/>
            <a:ext cx="1684573" cy="1748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5">
            <a:grayscl/>
          </a:blip>
          <a:srcRect l="2925" t="4345" r="16295" b="13628"/>
          <a:stretch/>
        </p:blipFill>
        <p:spPr>
          <a:xfrm>
            <a:off x="46268" y="6464685"/>
            <a:ext cx="3514428" cy="26793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grayscl/>
          </a:blip>
          <a:stretch>
            <a:fillRect/>
          </a:stretch>
        </p:blipFill>
        <p:spPr>
          <a:xfrm>
            <a:off x="3621442" y="5478122"/>
            <a:ext cx="2832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3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268" y="-17784"/>
            <a:ext cx="67647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OpenFlow</a:t>
            </a:r>
            <a:endParaRPr lang="en-US" sz="2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6268" y="443881"/>
            <a:ext cx="2190031" cy="15397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236299" y="443881"/>
            <a:ext cx="2067336" cy="30893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303635" y="443881"/>
            <a:ext cx="2507364" cy="13655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338973" y="1809448"/>
            <a:ext cx="2436687" cy="12628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6268" y="3730509"/>
            <a:ext cx="2815291" cy="19543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3320460" y="3683153"/>
            <a:ext cx="3151224" cy="20017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68" y="5768558"/>
            <a:ext cx="2525085" cy="17089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3043210" y="5684874"/>
            <a:ext cx="3584417" cy="261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6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268" y="-17784"/>
            <a:ext cx="67647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SDN – </a:t>
            </a:r>
            <a:r>
              <a:rPr lang="en-US" sz="2400" b="1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NetFPGA</a:t>
            </a:r>
            <a:r>
              <a:rPr lang="en-US" sz="2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2400" b="1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Misc</a:t>
            </a:r>
            <a:endParaRPr lang="en-US" sz="2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6268" y="443880"/>
            <a:ext cx="2498869" cy="10872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094371" y="352952"/>
            <a:ext cx="3497816" cy="2356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6267" y="1616148"/>
            <a:ext cx="2829291" cy="1960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79416" y="3661372"/>
            <a:ext cx="2706314" cy="18533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3094371" y="2690683"/>
            <a:ext cx="3341871" cy="24396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2999222" y="5083709"/>
            <a:ext cx="3210780" cy="2293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69" y="5542199"/>
            <a:ext cx="2919806" cy="18349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2045353" y="7142096"/>
            <a:ext cx="2817270" cy="200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06918" y="7700011"/>
            <a:ext cx="2270199" cy="543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754" y="7381342"/>
            <a:ext cx="2576566" cy="17255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5" y="1848907"/>
            <a:ext cx="2767270" cy="18240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4" y="1627677"/>
            <a:ext cx="3200897" cy="19525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68" y="-17784"/>
            <a:ext cx="67647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IoT</a:t>
            </a:r>
            <a:r>
              <a:rPr lang="en-US" sz="2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Protocols</a:t>
            </a:r>
            <a:endParaRPr lang="en-US" sz="2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68" y="443881"/>
            <a:ext cx="381393" cy="562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883" y="443881"/>
            <a:ext cx="1613750" cy="7894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grayscl/>
          </a:blip>
          <a:srcRect b="17751"/>
          <a:stretch/>
        </p:blipFill>
        <p:spPr>
          <a:xfrm>
            <a:off x="2423893" y="431113"/>
            <a:ext cx="2223854" cy="13773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4007" y="443880"/>
            <a:ext cx="1633132" cy="12864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3867155" y="3700558"/>
            <a:ext cx="2792444" cy="20464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964" y="3626118"/>
            <a:ext cx="3398681" cy="22091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grayscl/>
          </a:blip>
          <a:stretch>
            <a:fillRect/>
          </a:stretch>
        </p:blipFill>
        <p:spPr>
          <a:xfrm>
            <a:off x="56114" y="5881198"/>
            <a:ext cx="2876899" cy="15001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013" y="5754080"/>
            <a:ext cx="2634116" cy="1573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348" y="7381342"/>
            <a:ext cx="2704819" cy="17619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4812611" y="7698112"/>
            <a:ext cx="2177324" cy="66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2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726" y="4343122"/>
            <a:ext cx="3111444" cy="20884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014" y="2726736"/>
            <a:ext cx="2362204" cy="15803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68" y="-17784"/>
            <a:ext cx="67647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IoT</a:t>
            </a:r>
            <a:r>
              <a:rPr lang="en-US" sz="2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Protocols - 2</a:t>
            </a:r>
            <a:endParaRPr lang="en-US" sz="2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grayscl/>
          </a:blip>
          <a:srcRect l="2951" t="5543" r="7577" b="12950"/>
          <a:stretch/>
        </p:blipFill>
        <p:spPr>
          <a:xfrm>
            <a:off x="24811" y="863062"/>
            <a:ext cx="3437860" cy="17720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117" y="1516174"/>
            <a:ext cx="2260090" cy="9623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60425" y="443881"/>
            <a:ext cx="2143790" cy="6193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2" y="2730392"/>
            <a:ext cx="2155347" cy="1445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2419" y="2730392"/>
            <a:ext cx="2287240" cy="15766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271162"/>
            <a:ext cx="2482519" cy="16344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3726" y="6454806"/>
            <a:ext cx="2778643" cy="10490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11" y="5943091"/>
            <a:ext cx="2324969" cy="148628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01397"/>
            <a:ext cx="2792545" cy="3925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193" y="4307084"/>
            <a:ext cx="1268783" cy="33018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9670" y="7615976"/>
            <a:ext cx="1381306" cy="15053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87013" y="8688269"/>
            <a:ext cx="2768157" cy="38938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05693" y="7652554"/>
            <a:ext cx="1452896" cy="113434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328" y="7347815"/>
            <a:ext cx="2545424" cy="177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268" y="-17784"/>
            <a:ext cx="67647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IoT</a:t>
            </a:r>
            <a:r>
              <a:rPr lang="en-US" sz="2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Protocols - 3</a:t>
            </a:r>
            <a:endParaRPr lang="en-US" sz="2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6267" y="443880"/>
            <a:ext cx="2867157" cy="20724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676" y="443879"/>
            <a:ext cx="2112535" cy="12856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703036" y="463798"/>
            <a:ext cx="2154964" cy="1502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2239925" y="2600083"/>
            <a:ext cx="4390203" cy="32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5995" b="5794"/>
          <a:stretch/>
        </p:blipFill>
        <p:spPr>
          <a:xfrm>
            <a:off x="46268" y="6775972"/>
            <a:ext cx="3547398" cy="23493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grayscl/>
          </a:blip>
          <a:srcRect l="7225" r="5567"/>
          <a:stretch/>
        </p:blipFill>
        <p:spPr>
          <a:xfrm>
            <a:off x="46268" y="4789062"/>
            <a:ext cx="2250117" cy="19351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628" y="2712672"/>
            <a:ext cx="3375620" cy="23924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8" y="1558640"/>
            <a:ext cx="3283360" cy="12748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68" y="-17784"/>
            <a:ext cx="67647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Big Data</a:t>
            </a:r>
            <a:endParaRPr lang="en-US" sz="2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881"/>
            <a:ext cx="2296385" cy="13778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7" y="2833464"/>
            <a:ext cx="2805048" cy="19869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9628" y="454225"/>
            <a:ext cx="3375620" cy="22088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5383" y="7177524"/>
            <a:ext cx="2411899" cy="15128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9214" y="5154787"/>
            <a:ext cx="2596483" cy="17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0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8" y="4183736"/>
            <a:ext cx="2263381" cy="11396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68" y="-17784"/>
            <a:ext cx="67647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Machine Learning &amp; Data Mining</a:t>
            </a:r>
            <a:endParaRPr lang="en-US" sz="2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8" y="443881"/>
            <a:ext cx="2370867" cy="11938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6" y="1733965"/>
            <a:ext cx="1305441" cy="1009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619" y="1733965"/>
            <a:ext cx="2885733" cy="1159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417136" y="486948"/>
            <a:ext cx="1526514" cy="1139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3926812" y="530678"/>
            <a:ext cx="1357879" cy="10954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5268059" y="571970"/>
            <a:ext cx="1526308" cy="10128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grayscl/>
          </a:blip>
          <a:srcRect t="16529" r="8071"/>
          <a:stretch/>
        </p:blipFill>
        <p:spPr>
          <a:xfrm>
            <a:off x="4056137" y="1667372"/>
            <a:ext cx="2754862" cy="145408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46" y="2927845"/>
            <a:ext cx="1729519" cy="11054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3309" y="2916164"/>
            <a:ext cx="1879789" cy="16512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7054" y="3056982"/>
            <a:ext cx="1587941" cy="14978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09649" y="4637030"/>
            <a:ext cx="1957405" cy="11979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grayscl/>
          </a:blip>
          <a:stretch>
            <a:fillRect/>
          </a:stretch>
        </p:blipFill>
        <p:spPr>
          <a:xfrm>
            <a:off x="4408412" y="4637030"/>
            <a:ext cx="2122023" cy="130740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727" y="5342346"/>
            <a:ext cx="2269922" cy="13740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90919" y="5904602"/>
            <a:ext cx="1936222" cy="12573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69352" y="6026640"/>
            <a:ext cx="2370585" cy="13116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27" y="6963300"/>
            <a:ext cx="2269921" cy="135667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17135" y="7416250"/>
            <a:ext cx="2090036" cy="107839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30233" y="7472410"/>
            <a:ext cx="1977588" cy="139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3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268" y="-17784"/>
            <a:ext cx="67647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SDN / NFV</a:t>
            </a:r>
            <a:endParaRPr lang="en-US" sz="2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6267" y="443880"/>
            <a:ext cx="2682755" cy="18091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6266" y="2247014"/>
            <a:ext cx="2682756" cy="1624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393852" y="443881"/>
            <a:ext cx="2464106" cy="1803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3351968" y="2305428"/>
            <a:ext cx="2720198" cy="18288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141489" y="3871383"/>
            <a:ext cx="2797815" cy="20387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3351968" y="4134229"/>
            <a:ext cx="2720197" cy="6161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141488" y="5910149"/>
            <a:ext cx="2735617" cy="16183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3351967" y="4715883"/>
            <a:ext cx="2899975" cy="19456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3343702" y="6661514"/>
            <a:ext cx="2858093" cy="17378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259411" y="7521291"/>
            <a:ext cx="2384551" cy="159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6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6214065"/>
            <a:ext cx="4099994" cy="27948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68" y="-17784"/>
            <a:ext cx="67647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SDN </a:t>
            </a:r>
            <a:r>
              <a:rPr lang="en-US" sz="2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- 2</a:t>
            </a:r>
            <a:endParaRPr lang="en-US" sz="2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44743" y="443881"/>
            <a:ext cx="2774904" cy="17913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520782" y="443881"/>
            <a:ext cx="3028251" cy="17249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244743" y="2317898"/>
            <a:ext cx="2661490" cy="16517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682" y="2235275"/>
            <a:ext cx="1573618" cy="18650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4449142" y="2317898"/>
            <a:ext cx="2259262" cy="14990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4685414" y="3873701"/>
            <a:ext cx="2125586" cy="31295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93388" y="4052265"/>
            <a:ext cx="3176105" cy="20791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4040922" y="7052471"/>
            <a:ext cx="2770077" cy="195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2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689915" y="7456005"/>
            <a:ext cx="2039661" cy="1687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437764" y="940103"/>
            <a:ext cx="2420236" cy="2035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2350550" y="529818"/>
            <a:ext cx="2392153" cy="20066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68" y="-17784"/>
            <a:ext cx="67647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SDN </a:t>
            </a:r>
            <a:r>
              <a:rPr lang="en-US" sz="2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- 3</a:t>
            </a:r>
            <a:endParaRPr lang="en-US" sz="2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907664" y="559244"/>
            <a:ext cx="1950336" cy="5798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62599" y="313076"/>
            <a:ext cx="1840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Big Companies Support SDN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0" y="407283"/>
            <a:ext cx="2350550" cy="2129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2403336" y="2659003"/>
            <a:ext cx="2286579" cy="1948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46268" y="2567012"/>
            <a:ext cx="2441751" cy="20714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742703" y="3153059"/>
            <a:ext cx="1980019" cy="11664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46268" y="4717827"/>
            <a:ext cx="1960390" cy="16157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2006658" y="4730489"/>
            <a:ext cx="2580775" cy="15017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grayscl/>
          </a:blip>
          <a:stretch>
            <a:fillRect/>
          </a:stretch>
        </p:blipFill>
        <p:spPr>
          <a:xfrm>
            <a:off x="4627268" y="4731939"/>
            <a:ext cx="2095454" cy="12499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51962" y="6314408"/>
            <a:ext cx="2481491" cy="14763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grayscl/>
          </a:blip>
          <a:stretch>
            <a:fillRect/>
          </a:stretch>
        </p:blipFill>
        <p:spPr>
          <a:xfrm>
            <a:off x="2488019" y="6387542"/>
            <a:ext cx="2177851" cy="169648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>
            <a:grayscl/>
          </a:blip>
          <a:stretch>
            <a:fillRect/>
          </a:stretch>
        </p:blipFill>
        <p:spPr>
          <a:xfrm>
            <a:off x="4689915" y="6105831"/>
            <a:ext cx="2110935" cy="169430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6">
            <a:grayscl/>
          </a:blip>
          <a:stretch>
            <a:fillRect/>
          </a:stretch>
        </p:blipFill>
        <p:spPr>
          <a:xfrm>
            <a:off x="168770" y="7720479"/>
            <a:ext cx="2042802" cy="138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3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3952</TotalTime>
  <Words>37</Words>
  <Application>Microsoft Macintosh PowerPoint</Application>
  <PresentationFormat>Letter Paper (8.5x11 in)</PresentationFormat>
  <Paragraphs>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Vo</dc:creator>
  <cp:lastModifiedBy>Steven Vo</cp:lastModifiedBy>
  <cp:revision>306</cp:revision>
  <cp:lastPrinted>2015-12-19T18:17:39Z</cp:lastPrinted>
  <dcterms:created xsi:type="dcterms:W3CDTF">2015-11-05T02:33:41Z</dcterms:created>
  <dcterms:modified xsi:type="dcterms:W3CDTF">2015-12-19T18:17:45Z</dcterms:modified>
</cp:coreProperties>
</file>